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1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Énfasi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096" autoAdjust="0"/>
  </p:normalViewPr>
  <p:slideViewPr>
    <p:cSldViewPr snapToGrid="0" snapToObjects="1">
      <p:cViewPr varScale="1">
        <p:scale>
          <a:sx n="90" d="100"/>
          <a:sy n="90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50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51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41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8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51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29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62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31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65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68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79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844C3-74DF-8C40-8D09-255A03C9FFED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55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800000"/>
                </a:solidFill>
                <a:latin typeface="Gotham-Bold"/>
                <a:cs typeface="Gotham-Bold"/>
              </a:rPr>
              <a:t>DIRECTORIO DE FUNCIONARIOS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SECRETARÍA PARTICULAR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483459"/>
              </p:ext>
            </p:extLst>
          </p:nvPr>
        </p:nvGraphicFramePr>
        <p:xfrm>
          <a:off x="516818" y="1509186"/>
          <a:ext cx="8328165" cy="3938269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259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7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40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0946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FOTO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NOM</a:t>
                      </a:r>
                      <a:r>
                        <a:rPr lang="es-ES" sz="1200" baseline="0" dirty="0"/>
                        <a:t>BRE DEL FUNCIONARIO PÚBLICO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CARGO QUE OCUPA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CORREO INSTITUCIONAL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TELÉFONO </a:t>
                      </a:r>
                    </a:p>
                    <a:p>
                      <a:pPr algn="ctr"/>
                      <a:r>
                        <a:rPr lang="es-ES" sz="1200" dirty="0"/>
                        <a:t>OFICINAS EXT.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047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LIC.</a:t>
                      </a:r>
                      <a:r>
                        <a:rPr lang="es-MX" sz="1100" b="0" kern="1200" baseline="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RAMÓN RODRÍGUEZ TOTOSAUS</a:t>
                      </a:r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SECRETARIO PARTICULAR</a:t>
                      </a:r>
                      <a:endParaRPr lang="es-ES" sz="1100" b="1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Ramon.rodriguez@villahermosa.gob.mx</a:t>
                      </a:r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</a:rPr>
                        <a:t>TEL. 3103232 EXT. 1106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699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</a:rPr>
                        <a:t>C. Mario Néstor Ramírez Ramos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404040"/>
                          </a:solidFill>
                        </a:rPr>
                        <a:t>ENLACE</a:t>
                      </a:r>
                      <a:r>
                        <a:rPr lang="es-ES" sz="1100" b="1" baseline="0" dirty="0">
                          <a:solidFill>
                            <a:srgbClr val="404040"/>
                          </a:solidFill>
                        </a:rPr>
                        <a:t> ADMINISTRATIVO</a:t>
                      </a:r>
                      <a:endParaRPr lang="es-ES" sz="1100" b="1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marionestor@live.com.mx</a:t>
                      </a: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</a:rPr>
                        <a:t>TEL. 3103232 EXT. 1108,</a:t>
                      </a:r>
                      <a:r>
                        <a:rPr lang="es-ES" sz="1100" b="0" baseline="0" dirty="0">
                          <a:solidFill>
                            <a:srgbClr val="404040"/>
                          </a:solidFill>
                        </a:rPr>
                        <a:t> 1109</a:t>
                      </a:r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1405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</a:rPr>
                        <a:t>LIC. YENI GARCÍA</a:t>
                      </a:r>
                      <a:r>
                        <a:rPr lang="es-ES" sz="1100" b="0" baseline="0" dirty="0">
                          <a:solidFill>
                            <a:srgbClr val="404040"/>
                          </a:solidFill>
                        </a:rPr>
                        <a:t> GÓMEZ</a:t>
                      </a:r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404040"/>
                          </a:solidFill>
                        </a:rPr>
                        <a:t>SECRETARÍA EJECUTIVA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Yeni.garcia@villahermosa.gob.mx</a:t>
                      </a:r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</a:rPr>
                        <a:t>TEL. 3103232 EXT. 1037, 1104</a:t>
                      </a: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0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30" y="3358881"/>
            <a:ext cx="777600" cy="874800"/>
          </a:xfrm>
          <a:prstGeom prst="rect">
            <a:avLst/>
          </a:prstGeom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</p:pic>
      <p:pic>
        <p:nvPicPr>
          <p:cNvPr id="9" name="0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29" y="4463148"/>
            <a:ext cx="777600" cy="874800"/>
          </a:xfrm>
          <a:prstGeom prst="rect">
            <a:avLst/>
          </a:prstGeom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</p:pic>
      <p:sp>
        <p:nvSpPr>
          <p:cNvPr id="2" name="Rectángulo 1"/>
          <p:cNvSpPr/>
          <p:nvPr/>
        </p:nvSpPr>
        <p:spPr>
          <a:xfrm>
            <a:off x="793858" y="2195543"/>
            <a:ext cx="778884" cy="874227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60" t="21050" r="31136" b="19684"/>
          <a:stretch/>
        </p:blipFill>
        <p:spPr>
          <a:xfrm>
            <a:off x="809585" y="2206389"/>
            <a:ext cx="750627" cy="85071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33" t="20035" r="28105" b="16283"/>
          <a:stretch/>
        </p:blipFill>
        <p:spPr>
          <a:xfrm>
            <a:off x="789847" y="4463148"/>
            <a:ext cx="782682" cy="872854"/>
          </a:xfrm>
          <a:prstGeom prst="rect">
            <a:avLst/>
          </a:prstGeom>
        </p:spPr>
      </p:pic>
      <p:pic>
        <p:nvPicPr>
          <p:cNvPr id="11" name="Picture 1029">
            <a:extLst>
              <a:ext uri="{FF2B5EF4-FFF2-40B4-BE49-F238E27FC236}">
                <a16:creationId xmlns:a16="http://schemas.microsoft.com/office/drawing/2014/main" id="{343E187D-B49B-492F-A681-035E29C71AC4}"/>
              </a:ext>
            </a:extLst>
          </p:cNvPr>
          <p:cNvPicPr/>
          <p:nvPr/>
        </p:nvPicPr>
        <p:blipFill rotWithShape="1">
          <a:blip r:embed="rId5"/>
          <a:srcRect l="8426" t="22156" r="8426" b="22000"/>
          <a:stretch/>
        </p:blipFill>
        <p:spPr>
          <a:xfrm>
            <a:off x="772314" y="3358881"/>
            <a:ext cx="800428" cy="8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542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88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Gotham-Bold</vt:lpstr>
      <vt:lpstr>Gotham-Book</vt:lpstr>
      <vt:lpstr>Tema de Office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 </cp:lastModifiedBy>
  <cp:revision>25</cp:revision>
  <cp:lastPrinted>2019-03-18T17:16:58Z</cp:lastPrinted>
  <dcterms:created xsi:type="dcterms:W3CDTF">2018-11-08T15:46:33Z</dcterms:created>
  <dcterms:modified xsi:type="dcterms:W3CDTF">2020-10-20T21:02:45Z</dcterms:modified>
</cp:coreProperties>
</file>